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92" r:id="rId8"/>
    <p:sldId id="293" r:id="rId9"/>
    <p:sldId id="256" r:id="rId10"/>
    <p:sldId id="268" r:id="rId11"/>
    <p:sldId id="264" r:id="rId12"/>
    <p:sldId id="271" r:id="rId13"/>
    <p:sldId id="275" r:id="rId14"/>
    <p:sldId id="283" r:id="rId15"/>
    <p:sldId id="288" r:id="rId16"/>
    <p:sldId id="289" r:id="rId17"/>
    <p:sldId id="287" r:id="rId18"/>
    <p:sldId id="285" r:id="rId19"/>
    <p:sldId id="257" r:id="rId20"/>
    <p:sldId id="270" r:id="rId21"/>
    <p:sldId id="278" r:id="rId22"/>
    <p:sldId id="261" r:id="rId23"/>
    <p:sldId id="273" r:id="rId24"/>
    <p:sldId id="279" r:id="rId25"/>
    <p:sldId id="280" r:id="rId26"/>
    <p:sldId id="281" r:id="rId27"/>
    <p:sldId id="286" r:id="rId28"/>
    <p:sldId id="290" r:id="rId29"/>
    <p:sldId id="291" r:id="rId30"/>
    <p:sldId id="284" r:id="rId31"/>
    <p:sldId id="266" r:id="rId32"/>
    <p:sldId id="265" r:id="rId33"/>
    <p:sldId id="259" r:id="rId34"/>
    <p:sldId id="260" r:id="rId35"/>
    <p:sldId id="258" r:id="rId36"/>
    <p:sldId id="269" r:id="rId37"/>
    <p:sldId id="27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>
        <p:scale>
          <a:sx n="150" d="100"/>
          <a:sy n="150" d="100"/>
        </p:scale>
        <p:origin x="6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11/03/2025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6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  <p:pic>
        <p:nvPicPr>
          <p:cNvPr id="3" name="Picture 2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DF28A26C-F6FF-8633-3DFF-18A8F2F5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8"/>
          <a:stretch/>
        </p:blipFill>
        <p:spPr>
          <a:xfrm rot="5400000">
            <a:off x="3746500" y="4880713"/>
            <a:ext cx="325822" cy="3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pressure&#10;&#10;Description automatically generated">
            <a:extLst>
              <a:ext uri="{FF2B5EF4-FFF2-40B4-BE49-F238E27FC236}">
                <a16:creationId xmlns:a16="http://schemas.microsoft.com/office/drawing/2014/main" id="{244DC72A-54B6-9A8D-B5B8-45232BC6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39017"/>
            <a:ext cx="9011763" cy="6579965"/>
          </a:xfrm>
          <a:prstGeom prst="rect">
            <a:avLst/>
          </a:prstGeom>
        </p:spPr>
      </p:pic>
      <p:pic>
        <p:nvPicPr>
          <p:cNvPr id="6" name="Picture 5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57C31276-0FAA-2F3F-606E-921ED13F2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60837" r="60226" b="17695"/>
          <a:stretch/>
        </p:blipFill>
        <p:spPr>
          <a:xfrm>
            <a:off x="2572603" y="4142096"/>
            <a:ext cx="2490716" cy="1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892188-90A9-5F59-3FFE-2343773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1220851"/>
            <a:ext cx="6122663" cy="416493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1A054C-6CF2-54EE-268F-D4241A51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80B3-C8C8-2CB5-1BB8-42C96A3F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C5B78202-2E78-09E4-EBA2-284DDC0C2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26" y="985083"/>
            <a:ext cx="6122663" cy="4636469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D1AD6A2-D4EE-22C1-EF61-F851FDC5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985082"/>
            <a:ext cx="6201085" cy="46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AB60FF-6E2A-7400-272C-0485E3BAD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" y="831273"/>
            <a:ext cx="12186139" cy="480060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A14D68-6CF5-1853-2098-0C4A0403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184" b="86538"/>
          <a:stretch/>
        </p:blipFill>
        <p:spPr>
          <a:xfrm>
            <a:off x="633413" y="824923"/>
            <a:ext cx="5337896" cy="646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B9C43-778E-6EEF-EDFC-BB8B080069C7}"/>
              </a:ext>
            </a:extLst>
          </p:cNvPr>
          <p:cNvSpPr txBox="1"/>
          <p:nvPr/>
        </p:nvSpPr>
        <p:spPr>
          <a:xfrm rot="16200000">
            <a:off x="11162264" y="3062296"/>
            <a:ext cx="17091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p(x)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9443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 of a diagram of a pipe with text and arrows&#10;&#10;AI-generated content may be incorrect.">
            <a:extLst>
              <a:ext uri="{FF2B5EF4-FFF2-40B4-BE49-F238E27FC236}">
                <a16:creationId xmlns:a16="http://schemas.microsoft.com/office/drawing/2014/main" id="{20824EBF-40D1-04DA-908C-37519A6E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5" y="1740088"/>
            <a:ext cx="9292610" cy="5227093"/>
          </a:xfrm>
          <a:prstGeom prst="rect">
            <a:avLst/>
          </a:prstGeom>
        </p:spPr>
      </p:pic>
      <p:pic>
        <p:nvPicPr>
          <p:cNvPr id="20" name="Picture 19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30A33AA2-2E2F-5FCA-1EB8-B3157BC20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32" y="164013"/>
            <a:ext cx="3716499" cy="1783920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pic>
        <p:nvPicPr>
          <p:cNvPr id="11" name="Picture 10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22DBC447-478C-F46E-0BD0-A08278EAA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4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44" y="734043"/>
            <a:ext cx="3705059" cy="615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EC84F-D75E-FD5C-C69D-E0B4873D374F}"/>
              </a:ext>
            </a:extLst>
          </p:cNvPr>
          <p:cNvSpPr txBox="1"/>
          <p:nvPr/>
        </p:nvSpPr>
        <p:spPr>
          <a:xfrm>
            <a:off x="2025943" y="17867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VM1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9B8C6-CB99-C158-B639-52077B5E2CD2}"/>
              </a:ext>
            </a:extLst>
          </p:cNvPr>
          <p:cNvSpPr txBox="1"/>
          <p:nvPr/>
        </p:nvSpPr>
        <p:spPr>
          <a:xfrm>
            <a:off x="6383373" y="1717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VM2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4597F7-8D95-EC1E-D226-5FC81619E7A4}"/>
              </a:ext>
            </a:extLst>
          </p:cNvPr>
          <p:cNvSpPr/>
          <p:nvPr/>
        </p:nvSpPr>
        <p:spPr>
          <a:xfrm>
            <a:off x="6383373" y="166288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C71F-F028-269B-9F83-BE16FD7FE60F}"/>
              </a:ext>
            </a:extLst>
          </p:cNvPr>
          <p:cNvSpPr/>
          <p:nvPr/>
        </p:nvSpPr>
        <p:spPr>
          <a:xfrm>
            <a:off x="2027445" y="178675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74FEA-C12A-1B02-3A93-64EB892CC456}"/>
              </a:ext>
            </a:extLst>
          </p:cNvPr>
          <p:cNvSpPr txBox="1"/>
          <p:nvPr/>
        </p:nvSpPr>
        <p:spPr>
          <a:xfrm>
            <a:off x="5084772" y="17867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94719-394E-E63B-2574-1852B848077F}"/>
              </a:ext>
            </a:extLst>
          </p:cNvPr>
          <p:cNvSpPr txBox="1"/>
          <p:nvPr/>
        </p:nvSpPr>
        <p:spPr>
          <a:xfrm>
            <a:off x="9329891" y="1717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120Pa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02E79-0795-01F4-E349-209A56E56597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6383373" y="1055025"/>
            <a:ext cx="370505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C5F79-5DF6-B411-A63B-46FCE78EF413}"/>
              </a:ext>
            </a:extLst>
          </p:cNvPr>
          <p:cNvCxnSpPr>
            <a:cxnSpLocks/>
          </p:cNvCxnSpPr>
          <p:nvPr/>
        </p:nvCxnSpPr>
        <p:spPr>
          <a:xfrm flipH="1">
            <a:off x="2025943" y="1042026"/>
            <a:ext cx="3705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27F3C0-9DDF-64A1-FF1C-CF7F1FEBDE29}"/>
              </a:ext>
            </a:extLst>
          </p:cNvPr>
          <p:cNvSpPr txBox="1"/>
          <p:nvPr/>
        </p:nvSpPr>
        <p:spPr>
          <a:xfrm>
            <a:off x="2005804" y="16081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Neon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0B3BD2-A55F-0E99-DBB7-D6377D92BB5F}"/>
              </a:ext>
            </a:extLst>
          </p:cNvPr>
          <p:cNvSpPr txBox="1"/>
          <p:nvPr/>
        </p:nvSpPr>
        <p:spPr>
          <a:xfrm>
            <a:off x="6383373" y="159981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Argon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1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3DC44-4802-B023-5081-1EDB88126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white lines&#10;&#10;AI-generated content may be incorrect.">
            <a:extLst>
              <a:ext uri="{FF2B5EF4-FFF2-40B4-BE49-F238E27FC236}">
                <a16:creationId xmlns:a16="http://schemas.microsoft.com/office/drawing/2014/main" id="{8B731E9A-8C91-45D7-0F3C-15E184EF7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brightnessContrast bright="-29000" contrast="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942" y="746002"/>
            <a:ext cx="3705059" cy="615966"/>
          </a:xfrm>
          <a:prstGeom prst="rect">
            <a:avLst/>
          </a:prstGeom>
        </p:spPr>
      </p:pic>
      <p:pic>
        <p:nvPicPr>
          <p:cNvPr id="9" name="Picture 8" descr="Diagram of a diagram of a pipe with text and arrows&#10;&#10;AI-generated content may be incorrect.">
            <a:extLst>
              <a:ext uri="{FF2B5EF4-FFF2-40B4-BE49-F238E27FC236}">
                <a16:creationId xmlns:a16="http://schemas.microsoft.com/office/drawing/2014/main" id="{3A105EF3-5C37-E89D-493D-C2A97BB20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5" y="1740088"/>
            <a:ext cx="9292610" cy="5227093"/>
          </a:xfrm>
          <a:prstGeom prst="rect">
            <a:avLst/>
          </a:prstGeom>
        </p:spPr>
      </p:pic>
      <p:pic>
        <p:nvPicPr>
          <p:cNvPr id="5" name="Picture 4" descr="A black background with small squares&#10;&#10;AI-generated content may be incorrect.">
            <a:extLst>
              <a:ext uri="{FF2B5EF4-FFF2-40B4-BE49-F238E27FC236}">
                <a16:creationId xmlns:a16="http://schemas.microsoft.com/office/drawing/2014/main" id="{A44AEE98-6158-6BED-0560-BE74AFD566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72" y="165251"/>
            <a:ext cx="3703060" cy="17774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63B8667-500D-AE57-61BB-4420E4E0E77A}"/>
              </a:ext>
            </a:extLst>
          </p:cNvPr>
          <p:cNvSpPr txBox="1"/>
          <p:nvPr/>
        </p:nvSpPr>
        <p:spPr>
          <a:xfrm>
            <a:off x="2025943" y="17867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VM1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D28F97-D613-4BA5-D76F-E707846D819A}"/>
              </a:ext>
            </a:extLst>
          </p:cNvPr>
          <p:cNvSpPr txBox="1"/>
          <p:nvPr/>
        </p:nvSpPr>
        <p:spPr>
          <a:xfrm>
            <a:off x="6383373" y="1717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VM2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E2C049A-BEDB-1C41-EE4D-10F3DE674A2C}"/>
              </a:ext>
            </a:extLst>
          </p:cNvPr>
          <p:cNvSpPr/>
          <p:nvPr/>
        </p:nvSpPr>
        <p:spPr>
          <a:xfrm>
            <a:off x="6383373" y="166288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598783-E898-4E71-862D-3B4BA8A264B8}"/>
              </a:ext>
            </a:extLst>
          </p:cNvPr>
          <p:cNvSpPr/>
          <p:nvPr/>
        </p:nvSpPr>
        <p:spPr>
          <a:xfrm>
            <a:off x="2027445" y="178675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9295BBB-83AF-DD5F-14A9-3AE4DB118D01}"/>
              </a:ext>
            </a:extLst>
          </p:cNvPr>
          <p:cNvSpPr txBox="1"/>
          <p:nvPr/>
        </p:nvSpPr>
        <p:spPr>
          <a:xfrm>
            <a:off x="5084772" y="17867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FEEF48-C7A0-9D0B-1C3F-A312B5049577}"/>
              </a:ext>
            </a:extLst>
          </p:cNvPr>
          <p:cNvSpPr txBox="1"/>
          <p:nvPr/>
        </p:nvSpPr>
        <p:spPr>
          <a:xfrm>
            <a:off x="9329891" y="1717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120Pa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3FEF83-4658-814A-A03A-41358BF85339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6383373" y="1055025"/>
            <a:ext cx="370505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0FA547EC-C667-D33D-9A7E-DFA3746A5F54}"/>
              </a:ext>
            </a:extLst>
          </p:cNvPr>
          <p:cNvSpPr txBox="1"/>
          <p:nvPr/>
        </p:nvSpPr>
        <p:spPr>
          <a:xfrm>
            <a:off x="2005804" y="16081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Neon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DDA624-ADCA-1A27-6D78-6BA3BD76CE22}"/>
              </a:ext>
            </a:extLst>
          </p:cNvPr>
          <p:cNvSpPr txBox="1"/>
          <p:nvPr/>
        </p:nvSpPr>
        <p:spPr>
          <a:xfrm>
            <a:off x="6383373" y="159981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Argon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38148A8-0E01-7660-7D5B-04B7855F8B6F}"/>
              </a:ext>
            </a:extLst>
          </p:cNvPr>
          <p:cNvCxnSpPr>
            <a:cxnSpLocks/>
          </p:cNvCxnSpPr>
          <p:nvPr/>
        </p:nvCxnSpPr>
        <p:spPr>
          <a:xfrm flipH="1">
            <a:off x="2025943" y="1042026"/>
            <a:ext cx="3705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B6DA33-CC4E-4C1A-4E33-D1185C085E6F}"/>
              </a:ext>
            </a:extLst>
          </p:cNvPr>
          <p:cNvSpPr txBox="1"/>
          <p:nvPr/>
        </p:nvSpPr>
        <p:spPr>
          <a:xfrm>
            <a:off x="4450624" y="1691968"/>
            <a:ext cx="126829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1" i="1" dirty="0">
                <a:latin typeface="Baskerville Old Face" panose="02020602080505020303" pitchFamily="18" charset="0"/>
              </a:rPr>
              <a:t>artificially reconstructed</a:t>
            </a:r>
            <a:endParaRPr lang="en-GB" sz="900" b="1" i="1" dirty="0">
              <a:latin typeface="Baskerville Old Face" panose="02020602080505020303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97201B-798C-9E49-5D22-DB6A30974A81}"/>
              </a:ext>
            </a:extLst>
          </p:cNvPr>
          <p:cNvSpPr txBox="1"/>
          <p:nvPr/>
        </p:nvSpPr>
        <p:spPr>
          <a:xfrm>
            <a:off x="7914339" y="16420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1mA</a:t>
            </a:r>
            <a:endParaRPr lang="en-GB" b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0D07BB8-CA6C-12B9-F32E-4B9520D17C51}"/>
              </a:ext>
            </a:extLst>
          </p:cNvPr>
          <p:cNvSpPr txBox="1"/>
          <p:nvPr/>
        </p:nvSpPr>
        <p:spPr>
          <a:xfrm>
            <a:off x="3553804" y="188750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1mA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0231C7-1B21-5CEC-6130-1BAAD4DA89F9}"/>
              </a:ext>
            </a:extLst>
          </p:cNvPr>
          <p:cNvSpPr txBox="1"/>
          <p:nvPr/>
        </p:nvSpPr>
        <p:spPr>
          <a:xfrm>
            <a:off x="9084631" y="1691968"/>
            <a:ext cx="10038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b="1" i="1" dirty="0">
                <a:solidFill>
                  <a:schemeClr val="bg1"/>
                </a:solidFill>
                <a:latin typeface="Baskerville Old Face" panose="02020602080505020303" pitchFamily="18" charset="0"/>
              </a:rPr>
              <a:t>digitally enhanced</a:t>
            </a:r>
            <a:endParaRPr lang="en-GB" sz="900" b="1" i="1" dirty="0">
              <a:solidFill>
                <a:schemeClr val="bg1"/>
              </a:solidFill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46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573</Words>
  <Application>Microsoft Office PowerPoint</Application>
  <PresentationFormat>Widescreen</PresentationFormat>
  <Paragraphs>145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Aptos</vt:lpstr>
      <vt:lpstr>Aptos Display</vt:lpstr>
      <vt:lpstr>Arial</vt:lpstr>
      <vt:lpstr>Baskerville Old Face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61</cp:revision>
  <dcterms:created xsi:type="dcterms:W3CDTF">2024-03-13T10:06:32Z</dcterms:created>
  <dcterms:modified xsi:type="dcterms:W3CDTF">2025-03-11T11:29:35Z</dcterms:modified>
</cp:coreProperties>
</file>